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  <p:sldMasterId id="2147484296" r:id="rId2"/>
  </p:sldMasterIdLst>
  <p:notesMasterIdLst>
    <p:notesMasterId r:id="rId18"/>
  </p:notesMasterIdLst>
  <p:handoutMasterIdLst>
    <p:handoutMasterId r:id="rId19"/>
  </p:handoutMasterIdLst>
  <p:sldIdLst>
    <p:sldId id="999" r:id="rId3"/>
    <p:sldId id="1013" r:id="rId4"/>
    <p:sldId id="1000" r:id="rId5"/>
    <p:sldId id="1007" r:id="rId6"/>
    <p:sldId id="992" r:id="rId7"/>
    <p:sldId id="1011" r:id="rId8"/>
    <p:sldId id="1010" r:id="rId9"/>
    <p:sldId id="1009" r:id="rId10"/>
    <p:sldId id="994" r:id="rId11"/>
    <p:sldId id="1002" r:id="rId12"/>
    <p:sldId id="1003" r:id="rId13"/>
    <p:sldId id="1004" r:id="rId14"/>
    <p:sldId id="1005" r:id="rId15"/>
    <p:sldId id="1012" r:id="rId16"/>
    <p:sldId id="1006" r:id="rId17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VN Prasad" initials="L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C6DE"/>
    <a:srgbClr val="E1F0FF"/>
    <a:srgbClr val="C1E0FF"/>
    <a:srgbClr val="FBF1B3"/>
    <a:srgbClr val="FFFFCC"/>
    <a:srgbClr val="EBF0F2"/>
    <a:srgbClr val="D5DFE4"/>
    <a:srgbClr val="009900"/>
    <a:srgbClr val="2F71A2"/>
    <a:srgbClr val="2F7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171933-4619-4E11-9A3F-F7608DF75F8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20" autoAdjust="0"/>
    <p:restoredTop sz="98387" autoAdjust="0"/>
  </p:normalViewPr>
  <p:slideViewPr>
    <p:cSldViewPr>
      <p:cViewPr>
        <p:scale>
          <a:sx n="85" d="100"/>
          <a:sy n="85" d="100"/>
        </p:scale>
        <p:origin x="528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2"/>
    </p:cViewPr>
  </p:sorterViewPr>
  <p:notesViewPr>
    <p:cSldViewPr>
      <p:cViewPr varScale="1">
        <p:scale>
          <a:sx n="52" d="100"/>
          <a:sy n="52" d="100"/>
        </p:scale>
        <p:origin x="-2832" y="-108"/>
      </p:cViewPr>
      <p:guideLst>
        <p:guide orient="horz" pos="2880"/>
        <p:guide pos="2160"/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B745A5-3952-4467-A039-FB9EA0AFC76E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AE9AA9-BB6B-4AF6-9F4B-D9B5067D1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10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948D6C1-579C-43E6-BA90-5DE48973DA9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7A35FBF-25E3-40BE-9E2D-5992AD919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25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6629400" cy="2590800"/>
          </a:xfrm>
        </p:spPr>
        <p:txBody>
          <a:bodyPr anchor="t"/>
          <a:lstStyle>
            <a:lvl1pPr algn="ct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7E87BE-ECB9-4915-A9FB-AC5A32E7C64D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B992530-92A3-44B4-96DF-B2605C41F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99F9-016B-44F3-9982-C9355A2155B3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6275E-019F-4DBF-9570-2B2CFE581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DA6DD-3B24-4DF3-9704-5628DCCB3A4F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E3C3C-488C-4C21-8865-BBB9440A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EE324-7AFF-46B2-A17A-120FCC0BF172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E0CA6-51E5-4909-A9E7-74F83F158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2F7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30FB4-5FD8-4ECD-81D1-81B7DB878539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E149-5D86-4BF5-BCC2-4D8A9996A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FA5C5-ACDE-4CE5-8F88-EAA3BB3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0BCCF-7462-48E6-B778-D24CBF182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63486-94B2-4EE8-9445-CF739CCAB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7AD3D-6781-49D5-B9AF-0B5C050C7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B8F54-97EB-4261-A859-2D2793E40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02A0-BDA2-4490-9595-ECCF8300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96200" cy="990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4678363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01000" y="0"/>
            <a:ext cx="1143000" cy="228600"/>
          </a:xfrm>
        </p:spPr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BCA20BF4-46A4-4C62-9717-542F3E07C11D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ED7B-5CA3-4472-B01C-99CB7689D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2D3E8-0EA2-4A17-AD95-4D1BE7040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134A9-DB4D-4F45-B954-56FE8F941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3F91C-DDBF-4D87-9E17-D4F5866A4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30F9E-5D22-4A54-B0B3-CAAB85DAD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900FD-6772-40C7-929B-48B8C155F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6629400" cy="1826363"/>
          </a:xfrm>
        </p:spPr>
        <p:txBody>
          <a:bodyPr tIns="0" bIns="0" anchor="t">
            <a:noAutofit/>
          </a:bodyPr>
          <a:lstStyle>
            <a:lvl1pPr algn="l">
              <a:buNone/>
              <a:defRPr sz="66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ush Script MT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0"/>
            <a:ext cx="1219200" cy="284163"/>
          </a:xfrm>
        </p:spPr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8AD5B4E8-8B51-4882-8119-31F6314D291B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17A7-E8DB-44FD-ABFD-9152337CD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 b="1"/>
            </a:lvl1pPr>
            <a:lvl2pPr>
              <a:defRPr sz="2200" b="1"/>
            </a:lvl2pPr>
            <a:lvl3pPr>
              <a:defRPr sz="20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 b="1"/>
            </a:lvl1pPr>
            <a:lvl2pPr>
              <a:defRPr sz="2200" b="1"/>
            </a:lvl2pPr>
            <a:lvl3pPr>
              <a:defRPr sz="20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01000" y="0"/>
            <a:ext cx="1143000" cy="365125"/>
          </a:xfrm>
        </p:spPr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B4147ACC-92FB-429D-8ACA-A583ECABA249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C7008-F5ED-4269-A898-E084C9C89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01000" y="0"/>
            <a:ext cx="1143000" cy="365125"/>
          </a:xfrm>
        </p:spPr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272CADEB-BF3F-40FE-A6E1-8FB498EBFF75}" type="datetime4">
              <a:rPr lang="en-US"/>
              <a:pPr>
                <a:defRPr/>
              </a:pPr>
              <a:t>December 8,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6BB36-18C6-4FE9-B805-A8C3DE15B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CC13-011D-4FF1-A91B-6F32563F3107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C28FB-DE10-4C5E-A921-43ECF992E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94FAC-2DE5-41E9-9A24-8A1E7CF1B5A0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BB723-660E-4467-8A37-055799D18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 b="1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22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C0E5-92B9-4058-9E1A-1150FD45C641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98E90-0A32-499E-B1BB-FF45A4E22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219200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rgbClr val="FFD0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2743200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 b="1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0269C-98B0-431C-9C3C-6AD045396D3C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6B00E-CF0F-496B-9F75-F8C31B645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5410200"/>
            <a:ext cx="9144000" cy="14541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099" name="Title Placeholder 8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762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304800" y="1371600"/>
            <a:ext cx="7620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9370FD-357F-4AB4-A167-B810DFE2EDE9}" type="datetime4">
              <a:rPr lang="en-US"/>
              <a:pPr>
                <a:defRPr/>
              </a:pPr>
              <a:t>December 8, 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MSRIT, Bangalore - 54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2A4EA7-F13F-43F3-A75F-8AA8F92E9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58" r:id="rId6"/>
    <p:sldLayoutId id="2147485159" r:id="rId7"/>
    <p:sldLayoutId id="2147485179" r:id="rId8"/>
    <p:sldLayoutId id="2147485160" r:id="rId9"/>
    <p:sldLayoutId id="2147485161" r:id="rId10"/>
    <p:sldLayoutId id="2147485162" r:id="rId11"/>
    <p:sldLayoutId id="2147485180" r:id="rId12"/>
    <p:sldLayoutId id="2147485181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rgbClr val="FFD03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FFD03B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FFD03B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FFD03B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FFD03B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rgbClr val="FFD03B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rgbClr val="FFD03B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rgbClr val="FFD03B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rgbClr val="FFD03B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CA11FA-81BA-4E1A-93CB-0E664232FF38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EF9D66-6EF7-4BF9-A9BC-950B47BDA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3" r:id="rId1"/>
    <p:sldLayoutId id="2147485164" r:id="rId2"/>
    <p:sldLayoutId id="2147485165" r:id="rId3"/>
    <p:sldLayoutId id="2147485166" r:id="rId4"/>
    <p:sldLayoutId id="2147485167" r:id="rId5"/>
    <p:sldLayoutId id="2147485168" r:id="rId6"/>
    <p:sldLayoutId id="2147485169" r:id="rId7"/>
    <p:sldLayoutId id="2147485170" r:id="rId8"/>
    <p:sldLayoutId id="2147485171" r:id="rId9"/>
    <p:sldLayoutId id="2147485172" r:id="rId10"/>
    <p:sldLayoutId id="2147485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17/06/relationships/model3d" Target="../media/model3d1.glb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17/06/relationships/model3d" Target="../media/model3d1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17/06/relationships/model3d" Target="../media/model3d1.glb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Arduin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electronics.com/producto/fc-51-sensor-de-obstaculos-reflectivo-infraroj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lectronics-lab.com/project/using-sg90-servo-motor-arduin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freesvg.org/lithium-ion-batteries-symbol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flickr.com/photos/snazzyguy/363288636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8600" y="-3048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 2022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21492" y="1703054"/>
            <a:ext cx="28889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403538"/>
              </p:ext>
            </p:extLst>
          </p:nvPr>
        </p:nvGraphicFramePr>
        <p:xfrm>
          <a:off x="397510" y="3750675"/>
          <a:ext cx="8348980" cy="16376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05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012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S.NO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Name of the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Roll</a:t>
                      </a:r>
                      <a:r>
                        <a:rPr lang="en-IN" baseline="0" dirty="0">
                          <a:solidFill>
                            <a:srgbClr val="FF0000"/>
                          </a:solidFill>
                        </a:rPr>
                        <a:t> No. 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Branch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  <a:endParaRPr lang="en-IN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GURRAM ANKIT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20951A0415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endParaRPr lang="en-IN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GOLLA BHUPAL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20951A0430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2BB19E97-1F78-44FC-A146-81EAB0B6AA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3418674"/>
                  </p:ext>
                </p:extLst>
              </p:nvPr>
            </p:nvGraphicFramePr>
            <p:xfrm>
              <a:off x="123634" y="-381000"/>
              <a:ext cx="3189541" cy="214222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89541" cy="2142228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1934657" ay="2844041" az="149444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51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2BB19E97-1F78-44FC-A146-81EAB0B6AA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634" y="-381000"/>
                <a:ext cx="3189541" cy="214222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49BB-D24C-7C21-206D-67980A0B9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7616952" cy="1134859"/>
          </a:xfrm>
        </p:spPr>
        <p:txBody>
          <a:bodyPr/>
          <a:lstStyle/>
          <a:p>
            <a:r>
              <a:rPr lang="en-IN" sz="4000" dirty="0">
                <a:solidFill>
                  <a:srgbClr val="FFFF00"/>
                </a:solidFill>
              </a:rPr>
              <a:t>IR PROXIMITY SENSOR</a:t>
            </a:r>
            <a:br>
              <a:rPr lang="en-IN" sz="4000" dirty="0">
                <a:solidFill>
                  <a:srgbClr val="FFFF00"/>
                </a:solidFill>
              </a:rPr>
            </a:b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C89D-3260-DBC3-3AB0-B926E0A0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IR Proximity Sensor Module, Sensing Distance: 2-30 Cm at Rs 690/unit in  Ahmedabad">
            <a:extLst>
              <a:ext uri="{FF2B5EF4-FFF2-40B4-BE49-F238E27FC236}">
                <a16:creationId xmlns:a16="http://schemas.microsoft.com/office/drawing/2014/main" id="{929B23AD-B55E-CCE1-656F-18D272C7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219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FA536-A182-C41B-10C2-6F1464891471}"/>
              </a:ext>
            </a:extLst>
          </p:cNvPr>
          <p:cNvSpPr txBox="1"/>
          <p:nvPr/>
        </p:nvSpPr>
        <p:spPr>
          <a:xfrm>
            <a:off x="76201" y="1133090"/>
            <a:ext cx="5181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IR Proximity Sensor is a multipurpose infrared sensor which can be used for obstacle sensing, color detection, fire detection, line sensing, </a:t>
            </a:r>
            <a:r>
              <a:rPr lang="en-US" sz="2400" i="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4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also as an encoder sensor.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2021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sensor sense the obstacle and send a signal for servo motor to lift gate to enter the vehicle for parking if available.</a:t>
            </a:r>
          </a:p>
        </p:txBody>
      </p:sp>
    </p:spTree>
    <p:extLst>
      <p:ext uri="{BB962C8B-B14F-4D97-AF65-F5344CB8AC3E}">
        <p14:creationId xmlns:p14="http://schemas.microsoft.com/office/powerpoint/2010/main" val="33355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7E67-20EC-4147-423D-90183686F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71437"/>
            <a:ext cx="7772400" cy="1470025"/>
          </a:xfrm>
        </p:spPr>
        <p:txBody>
          <a:bodyPr/>
          <a:lstStyle/>
          <a:p>
            <a:r>
              <a:rPr lang="en-IN" sz="4400" dirty="0">
                <a:solidFill>
                  <a:srgbClr val="FFFF00"/>
                </a:solidFill>
              </a:rPr>
              <a:t>SERVO MOTOR</a:t>
            </a:r>
            <a:br>
              <a:rPr lang="en-IN" sz="4400" dirty="0">
                <a:solidFill>
                  <a:srgbClr val="FFFF00"/>
                </a:solidFill>
              </a:rPr>
            </a:br>
            <a:endParaRPr lang="en-IN" sz="4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1228C-1C3B-090B-11E8-6810EB8D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50" name="Picture 2" descr="What is a Servomotor? | Electrical4U">
            <a:extLst>
              <a:ext uri="{FF2B5EF4-FFF2-40B4-BE49-F238E27FC236}">
                <a16:creationId xmlns:a16="http://schemas.microsoft.com/office/drawing/2014/main" id="{ED48F5BD-E8A0-7AA1-AD00-518AEB47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4276"/>
            <a:ext cx="512063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C82DB-4410-8D46-04E2-B133FEC7E808}"/>
              </a:ext>
            </a:extLst>
          </p:cNvPr>
          <p:cNvSpPr txBox="1"/>
          <p:nvPr/>
        </p:nvSpPr>
        <p:spPr>
          <a:xfrm>
            <a:off x="304800" y="1093500"/>
            <a:ext cx="7848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Servo motors or “servos”, as they are known, are electronic devices and rotary or linear actuators that rotate and push parts of a machine with precision. Servos are mainly used on angular or linear position and for specific velocity, and acceleration.</a:t>
            </a:r>
            <a:endParaRPr lang="en-I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099AF-6E6A-DEE8-1839-A4C144FB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-245326"/>
            <a:ext cx="7772400" cy="1470025"/>
          </a:xfrm>
        </p:spPr>
        <p:txBody>
          <a:bodyPr/>
          <a:lstStyle/>
          <a:p>
            <a:r>
              <a:rPr lang="en-IN" sz="4400" dirty="0"/>
              <a:t>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20962-EF57-0925-EC3F-FBA2567B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8" name="Picture 6" descr="Car parking system">
            <a:extLst>
              <a:ext uri="{FF2B5EF4-FFF2-40B4-BE49-F238E27FC236}">
                <a16:creationId xmlns:a16="http://schemas.microsoft.com/office/drawing/2014/main" id="{F6EA3CA9-3EDA-81D1-26E9-A9C54B47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86" y="1433115"/>
            <a:ext cx="7541027" cy="39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Traffic Lights">
                <a:extLst>
                  <a:ext uri="{FF2B5EF4-FFF2-40B4-BE49-F238E27FC236}">
                    <a16:creationId xmlns:a16="http://schemas.microsoft.com/office/drawing/2014/main" id="{FCB913B0-8BB2-362F-0079-342AA6B28C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7074290"/>
                  </p:ext>
                </p:extLst>
              </p:nvPr>
            </p:nvGraphicFramePr>
            <p:xfrm>
              <a:off x="181571" y="2057400"/>
              <a:ext cx="599038" cy="384632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9038" cy="3846325"/>
                    </a:xfrm>
                    <a:prstGeom prst="rect">
                      <a:avLst/>
                    </a:prstGeom>
                  </am3d:spPr>
                  <am3d:camera>
                    <am3d:pos x="0" y="0" z="477830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44702" ay="1964033" az="11368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9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Traffic Lights">
                <a:extLst>
                  <a:ext uri="{FF2B5EF4-FFF2-40B4-BE49-F238E27FC236}">
                    <a16:creationId xmlns:a16="http://schemas.microsoft.com/office/drawing/2014/main" id="{FCB913B0-8BB2-362F-0079-342AA6B28C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571" y="2057400"/>
                <a:ext cx="599038" cy="3846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7 tuner car yellow">
                <a:extLst>
                  <a:ext uri="{FF2B5EF4-FFF2-40B4-BE49-F238E27FC236}">
                    <a16:creationId xmlns:a16="http://schemas.microsoft.com/office/drawing/2014/main" id="{56EF88E8-4BF8-4E32-42AD-E20600728E3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64641540"/>
                  </p:ext>
                </p:extLst>
              </p:nvPr>
            </p:nvGraphicFramePr>
            <p:xfrm rot="153886">
              <a:off x="3463773" y="5156802"/>
              <a:ext cx="3303794" cy="1628094"/>
            </p:xfrm>
            <a:graphic>
              <a:graphicData uri="http://schemas.microsoft.com/office/drawing/2017/model3d">
                <am3d:model3d r:embed="rId5">
                  <am3d:spPr>
                    <a:xfrm rot="153886">
                      <a:off x="0" y="0"/>
                      <a:ext cx="3303794" cy="1628094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1093597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3302572" ay="-4011308" az="-3165285"/>
                    <am3d:postTrans dx="0" dy="0" dz="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7 tuner car yellow">
                <a:extLst>
                  <a:ext uri="{FF2B5EF4-FFF2-40B4-BE49-F238E27FC236}">
                    <a16:creationId xmlns:a16="http://schemas.microsoft.com/office/drawing/2014/main" id="{56EF88E8-4BF8-4E32-42AD-E20600728E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3886">
                <a:off x="3463773" y="5156802"/>
                <a:ext cx="3303794" cy="16280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65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FE00-CFE8-56DD-20C6-1442CCA40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-152400"/>
            <a:ext cx="7772400" cy="1470025"/>
          </a:xfrm>
        </p:spPr>
        <p:txBody>
          <a:bodyPr/>
          <a:lstStyle/>
          <a:p>
            <a:r>
              <a:rPr lang="en-IN" dirty="0"/>
              <a:t>ADVANTAGES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03303-C609-AFC9-656C-BDC6BA169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6934200" cy="3886200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By this project the parking in the apartments will be made easy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Time saving process.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Easily we can know the availability of place for parking.</a:t>
            </a:r>
          </a:p>
          <a:p>
            <a:pPr algn="just"/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DAFCE-6550-3FFB-24C0-70ECDF36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raffic Lights">
                <a:extLst>
                  <a:ext uri="{FF2B5EF4-FFF2-40B4-BE49-F238E27FC236}">
                    <a16:creationId xmlns:a16="http://schemas.microsoft.com/office/drawing/2014/main" id="{20C4334E-12D6-B859-7945-749EC8CDAF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6753092"/>
                  </p:ext>
                </p:extLst>
              </p:nvPr>
            </p:nvGraphicFramePr>
            <p:xfrm>
              <a:off x="247624" y="2808878"/>
              <a:ext cx="666776" cy="42777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6776" cy="4277722"/>
                    </a:xfrm>
                    <a:prstGeom prst="rect">
                      <a:avLst/>
                    </a:prstGeom>
                  </am3d:spPr>
                  <am3d:camera>
                    <am3d:pos x="0" y="0" z="477830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32559" ay="1919607" az="131485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820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raffic Lights">
                <a:extLst>
                  <a:ext uri="{FF2B5EF4-FFF2-40B4-BE49-F238E27FC236}">
                    <a16:creationId xmlns:a16="http://schemas.microsoft.com/office/drawing/2014/main" id="{20C4334E-12D6-B859-7945-749EC8CDAF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624" y="2808878"/>
                <a:ext cx="666776" cy="4277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CCB243A5-A116-AB6F-2375-2173CCBB9F5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5449390"/>
                  </p:ext>
                </p:extLst>
              </p:nvPr>
            </p:nvGraphicFramePr>
            <p:xfrm rot="153886">
              <a:off x="2396973" y="5279899"/>
              <a:ext cx="3303794" cy="1628094"/>
            </p:xfrm>
            <a:graphic>
              <a:graphicData uri="http://schemas.microsoft.com/office/drawing/2017/model3d">
                <am3d:model3d r:embed="rId4">
                  <am3d:spPr>
                    <a:xfrm rot="153886">
                      <a:off x="0" y="0"/>
                      <a:ext cx="3303794" cy="1628094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1093597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8928023" ay="3772737" az="9100447"/>
                    <am3d:postTrans dx="0" dy="0" dz="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CCB243A5-A116-AB6F-2375-2173CCBB9F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3886">
                <a:off x="2396973" y="5279899"/>
                <a:ext cx="3303794" cy="16280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63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FE00-CFE8-56DD-20C6-1442CCA40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-152400"/>
            <a:ext cx="7772400" cy="1470025"/>
          </a:xfrm>
        </p:spPr>
        <p:txBody>
          <a:bodyPr/>
          <a:lstStyle/>
          <a:p>
            <a:r>
              <a:rPr lang="en-IN" dirty="0"/>
              <a:t>ADVANTAGES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03303-C609-AFC9-656C-BDC6BA169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6934200" cy="3886200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By this project the parking in the apartments will be made easy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Time saving process.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IN" sz="24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Easily we can know the availability of place for parking.</a:t>
            </a:r>
          </a:p>
          <a:p>
            <a:pPr algn="just"/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IN" sz="2400" b="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DAFCE-6550-3FFB-24C0-70ECDF36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raffic Lights">
                <a:extLst>
                  <a:ext uri="{FF2B5EF4-FFF2-40B4-BE49-F238E27FC236}">
                    <a16:creationId xmlns:a16="http://schemas.microsoft.com/office/drawing/2014/main" id="{20C4334E-12D6-B859-7945-749EC8CDAF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7624" y="2808878"/>
              <a:ext cx="666776" cy="42777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6776" cy="4277722"/>
                    </a:xfrm>
                    <a:prstGeom prst="rect">
                      <a:avLst/>
                    </a:prstGeom>
                  </am3d:spPr>
                  <am3d:camera>
                    <am3d:pos x="0" y="0" z="477830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32559" ay="1919607" az="131485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820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raffic Lights">
                <a:extLst>
                  <a:ext uri="{FF2B5EF4-FFF2-40B4-BE49-F238E27FC236}">
                    <a16:creationId xmlns:a16="http://schemas.microsoft.com/office/drawing/2014/main" id="{20C4334E-12D6-B859-7945-749EC8CDAF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624" y="2808878"/>
                <a:ext cx="666776" cy="4277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CCB243A5-A116-AB6F-2375-2173CCBB9F5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58428183"/>
                  </p:ext>
                </p:extLst>
              </p:nvPr>
            </p:nvGraphicFramePr>
            <p:xfrm rot="153886">
              <a:off x="8616146" y="4133691"/>
              <a:ext cx="3303794" cy="1628094"/>
            </p:xfrm>
            <a:graphic>
              <a:graphicData uri="http://schemas.microsoft.com/office/drawing/2017/model3d">
                <am3d:model3d r:embed="rId4">
                  <am3d:spPr>
                    <a:xfrm rot="153886">
                      <a:off x="0" y="0"/>
                      <a:ext cx="3303794" cy="1628094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1093597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7482504" ay="3992110" az="7623359"/>
                    <am3d:postTrans dx="0" dy="0" dz="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CCB243A5-A116-AB6F-2375-2173CCBB9F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3886">
                <a:off x="8616146" y="4133691"/>
                <a:ext cx="3303794" cy="16280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030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C4227D8-18E5-A07A-AC48-C899124AA2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983C8-DF01-6E92-DCD9-4BFEDC1A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E149-5D86-4BF5-BCC2-4D8A9996A7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CFB746-1621-CD12-E590-1C0BEAB4D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46312"/>
            <a:ext cx="8458200" cy="2365375"/>
          </a:xfrm>
          <a:pattFill prst="plaid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IN" sz="8000" dirty="0">
                <a:latin typeface="Engravers MT" panose="020907070805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4321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2C3A78-3152-0120-2357-168220EE30E0}"/>
              </a:ext>
            </a:extLst>
          </p:cNvPr>
          <p:cNvSpPr txBox="1"/>
          <p:nvPr/>
        </p:nvSpPr>
        <p:spPr>
          <a:xfrm>
            <a:off x="1096027" y="2120826"/>
            <a:ext cx="7679690" cy="8925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IN" sz="52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660400">
                    <a:srgbClr val="70C6DE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PARKING INDICATOR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8600" y="-3048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 2022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21492" y="1703054"/>
            <a:ext cx="28889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97510" y="3750675"/>
          <a:ext cx="8348980" cy="16376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05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012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S.NO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Name of the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Roll</a:t>
                      </a:r>
                      <a:r>
                        <a:rPr lang="en-IN" baseline="0" dirty="0">
                          <a:solidFill>
                            <a:srgbClr val="FF0000"/>
                          </a:solidFill>
                        </a:rPr>
                        <a:t> No. 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Branch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  <a:endParaRPr lang="en-IN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GURRAM ANKIT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20951A0415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  <a:endParaRPr lang="en-IN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GOLLA BHUPAL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20951A0430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2BB19E97-1F78-44FC-A146-81EAB0B6AA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4197757"/>
                  </p:ext>
                </p:extLst>
              </p:nvPr>
            </p:nvGraphicFramePr>
            <p:xfrm>
              <a:off x="5964730" y="-260638"/>
              <a:ext cx="3018161" cy="282774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18161" cy="2827740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3187003" ay="2060623" az="221621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512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C7 tuner car yellow">
                <a:extLst>
                  <a:ext uri="{FF2B5EF4-FFF2-40B4-BE49-F238E27FC236}">
                    <a16:creationId xmlns:a16="http://schemas.microsoft.com/office/drawing/2014/main" id="{2BB19E97-1F78-44FC-A146-81EAB0B6AA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4730" y="-260638"/>
                <a:ext cx="3018161" cy="28277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355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STATEMENT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94899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aim is to make easy parking for the people in the shopping malls,</a:t>
            </a: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apartments etc..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project is developed by using Arduino and some motion detecting sensors.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sensors used in the project is motion detecting sensor which detects the motion of the vehicle and reduce the parking count.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is placed at the entry of the apartments, malls etc.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will show them that the parking is available or not.. By this parking in malls can be made easily..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7 tuner car yellow">
                <a:extLst>
                  <a:ext uri="{FF2B5EF4-FFF2-40B4-BE49-F238E27FC236}">
                    <a16:creationId xmlns:a16="http://schemas.microsoft.com/office/drawing/2014/main" id="{F1784782-A434-ECAF-2A75-BC0416B38B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8450409"/>
                  </p:ext>
                </p:extLst>
              </p:nvPr>
            </p:nvGraphicFramePr>
            <p:xfrm>
              <a:off x="6305589" y="3571783"/>
              <a:ext cx="3037206" cy="250402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37206" cy="2504028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2122958" ay="-2288921" az="-142121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512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7 tuner car yellow">
                <a:extLst>
                  <a:ext uri="{FF2B5EF4-FFF2-40B4-BE49-F238E27FC236}">
                    <a16:creationId xmlns:a16="http://schemas.microsoft.com/office/drawing/2014/main" id="{F1784782-A434-ECAF-2A75-BC0416B38B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05589" y="3571783"/>
                <a:ext cx="3037206" cy="25040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7216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STATEMENT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94899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aim is to make easy parking for the people in the shopping malls,</a:t>
            </a: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apartments etc..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project is developed by using Arduino and some motion detecting sensors.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sensors used in the project is motion detecting sensor which detects the motion of the vehicle and reduce the parking count.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project is placed at the entry of the apartments, malls etc.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IN" sz="2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will show them that the parking is available or not.. By this parking in malls can be made easily..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IN" sz="22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7 tuner car yellow">
                <a:extLst>
                  <a:ext uri="{FF2B5EF4-FFF2-40B4-BE49-F238E27FC236}">
                    <a16:creationId xmlns:a16="http://schemas.microsoft.com/office/drawing/2014/main" id="{F1784782-A434-ECAF-2A75-BC0416B38B2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71946817"/>
                  </p:ext>
                </p:extLst>
              </p:nvPr>
            </p:nvGraphicFramePr>
            <p:xfrm rot="153886">
              <a:off x="2396973" y="5279899"/>
              <a:ext cx="3303794" cy="1628094"/>
            </p:xfrm>
            <a:graphic>
              <a:graphicData uri="http://schemas.microsoft.com/office/drawing/2017/model3d">
                <am3d:model3d r:embed="rId3">
                  <am3d:spPr>
                    <a:xfrm rot="153886">
                      <a:off x="0" y="0"/>
                      <a:ext cx="3303794" cy="1628094"/>
                    </a:xfrm>
                    <a:prstGeom prst="rect">
                      <a:avLst/>
                    </a:prstGeom>
                  </am3d:spPr>
                  <am3d:camera>
                    <am3d:pos x="0" y="0" z="54583236"/>
                    <am3d:up dx="0" dy="36000000" dz="0"/>
                    <am3d:lookAt x="0" y="0" z="0"/>
                    <am3d:perspective fov="1093597"/>
                  </am3d:camera>
                  <am3d:trans>
                    <am3d:meterPerModelUnit n="28442452" d="1000000"/>
                    <am3d:preTrans dx="0" dy="-1694585" dz="-548501"/>
                    <am3d:scale>
                      <am3d:sx n="1000000" d="1000000"/>
                      <am3d:sy n="1000000" d="1000000"/>
                      <am3d:sz n="1000000" d="1000000"/>
                    </am3d:scale>
                    <am3d:rot ax="1653244" ay="-3624807" az="-1464327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7 tuner car yellow">
                <a:extLst>
                  <a:ext uri="{FF2B5EF4-FFF2-40B4-BE49-F238E27FC236}">
                    <a16:creationId xmlns:a16="http://schemas.microsoft.com/office/drawing/2014/main" id="{F1784782-A434-ECAF-2A75-BC0416B38B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3886">
                <a:off x="2396973" y="5279899"/>
                <a:ext cx="3303794" cy="16280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470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USED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F209F-734B-6FF6-8E56-EE0A00474D7E}"/>
              </a:ext>
            </a:extLst>
          </p:cNvPr>
          <p:cNvSpPr txBox="1"/>
          <p:nvPr/>
        </p:nvSpPr>
        <p:spPr>
          <a:xfrm>
            <a:off x="838200" y="1164134"/>
            <a:ext cx="52098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AURDUINO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IR PROXIMITY SENSOR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SERVO MOTOR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JUMMPERS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BATTERY</a:t>
            </a: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C36C4-E848-B08F-641D-C790F8CC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24600" y="914400"/>
            <a:ext cx="2819400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USED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F209F-734B-6FF6-8E56-EE0A00474D7E}"/>
              </a:ext>
            </a:extLst>
          </p:cNvPr>
          <p:cNvSpPr txBox="1"/>
          <p:nvPr/>
        </p:nvSpPr>
        <p:spPr>
          <a:xfrm>
            <a:off x="838200" y="1164134"/>
            <a:ext cx="52098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ARDUINO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IR PROXIMITY SENSOR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SERVO MOTOR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JUMMPERS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BATTERY</a:t>
            </a: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F35F5-01EF-B8F3-3024-A0F2F716E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81636" y="2273500"/>
            <a:ext cx="3233763" cy="32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USED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F209F-734B-6FF6-8E56-EE0A00474D7E}"/>
              </a:ext>
            </a:extLst>
          </p:cNvPr>
          <p:cNvSpPr txBox="1"/>
          <p:nvPr/>
        </p:nvSpPr>
        <p:spPr>
          <a:xfrm>
            <a:off x="838200" y="1164134"/>
            <a:ext cx="52098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ARDUINO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IR PROXIMITY SENSOR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SERVO MOTOR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JUMMPERS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BATTERY</a:t>
            </a: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99AF98-AC8A-F364-3945-0F77E5159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31405" y="2601367"/>
            <a:ext cx="413370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259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USED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F209F-734B-6FF6-8E56-EE0A00474D7E}"/>
              </a:ext>
            </a:extLst>
          </p:cNvPr>
          <p:cNvSpPr txBox="1"/>
          <p:nvPr/>
        </p:nvSpPr>
        <p:spPr>
          <a:xfrm>
            <a:off x="838200" y="1164134"/>
            <a:ext cx="52098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ARDUINO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IR PROXIMITY SENSOR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SERVO MOTOR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JUMMPERS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BATTERY</a:t>
            </a: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E51EA-60A6-2E00-F874-3F1526524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34891" y="1164122"/>
            <a:ext cx="3048000" cy="2038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35D3F-6A09-FC94-E5C1-68ACFF4E7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53118" y="3430707"/>
            <a:ext cx="1904762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8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0B1A-4043-42DB-8196-1BC5AC3AD6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40792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ARDUINO UNO</a:t>
            </a:r>
          </a:p>
          <a:p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76200"/>
            <a:ext cx="646611" cy="72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2F577-DC2F-77CB-4829-BFDA2BDE3ED2}"/>
              </a:ext>
            </a:extLst>
          </p:cNvPr>
          <p:cNvSpPr txBox="1"/>
          <p:nvPr/>
        </p:nvSpPr>
        <p:spPr>
          <a:xfrm>
            <a:off x="228601" y="1371600"/>
            <a:ext cx="4724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bmk="_Hlk119691637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uno is an open-source platform used for building electronics projects.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bmk="_Hlk119691637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Arduino consists of both a physical programmable circuit board and a piece of software, or IDE that runs on your computer, used to write and upload computer code to the physical board.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bmk="_Hlk119691637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code is written and stored in this 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53469-CCCE-D73D-7F4B-511FA5F0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77155"/>
            <a:ext cx="3527749" cy="42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19496</TotalTime>
  <Words>525</Words>
  <Application>Microsoft Office PowerPoint</Application>
  <PresentationFormat>On-screen Show (4:3)</PresentationFormat>
  <Paragraphs>139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Algerian</vt:lpstr>
      <vt:lpstr>Arial</vt:lpstr>
      <vt:lpstr>Brush Script MT</vt:lpstr>
      <vt:lpstr>Calibri</vt:lpstr>
      <vt:lpstr>Engravers MT</vt:lpstr>
      <vt:lpstr>Franklin Gothic Book</vt:lpstr>
      <vt:lpstr>Wingdings</vt:lpstr>
      <vt:lpstr>Wingdings 2</vt:lpstr>
      <vt:lpstr>Technic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 PROXIMITY SENSOR </vt:lpstr>
      <vt:lpstr>SERVO MOTOR </vt:lpstr>
      <vt:lpstr>BLOCK DIAGRAM</vt:lpstr>
      <vt:lpstr>ADVANTAGES</vt:lpstr>
      <vt:lpstr>ADVANTAGES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 el</dc:creator>
  <cp:lastModifiedBy>ANKIT GURRAM</cp:lastModifiedBy>
  <cp:revision>1893</cp:revision>
  <dcterms:created xsi:type="dcterms:W3CDTF">2011-03-29T09:15:57Z</dcterms:created>
  <dcterms:modified xsi:type="dcterms:W3CDTF">2022-12-08T15:03:21Z</dcterms:modified>
</cp:coreProperties>
</file>